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2" r:id="rId3"/>
    <p:sldId id="270" r:id="rId4"/>
    <p:sldId id="273" r:id="rId5"/>
    <p:sldId id="275" r:id="rId6"/>
    <p:sldId id="277" r:id="rId7"/>
    <p:sldId id="2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23" autoAdjust="0"/>
    <p:restoredTop sz="94660"/>
  </p:normalViewPr>
  <p:slideViewPr>
    <p:cSldViewPr>
      <p:cViewPr>
        <p:scale>
          <a:sx n="101" d="100"/>
          <a:sy n="101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CD7E5-42F3-4DCD-9F86-E7066A989797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C1C5F-6F0E-441B-8F6A-08B317CE57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001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A3C0E-BB28-4FBA-8B0F-EED51121E091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7E321-1D3C-4789-A1A3-53AAB02C9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25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E321-1D3C-4789-A1A3-53AAB02C926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5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E321-1D3C-4789-A1A3-53AAB02C926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E321-1D3C-4789-A1A3-53AAB02C926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5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E321-1D3C-4789-A1A3-53AAB02C926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5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E321-1D3C-4789-A1A3-53AAB02C926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5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E321-1D3C-4789-A1A3-53AAB02C926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0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F1E2300-813C-4C0B-8C96-019418AF0F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2649954-D0EA-43E0-8122-F736DF0FCE26}" type="datetimeFigureOut">
              <a:rPr lang="en-US" smtClean="0"/>
              <a:pPr/>
              <a:t>5/8/2013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925" y="1447800"/>
            <a:ext cx="7924800" cy="914401"/>
          </a:xfrm>
        </p:spPr>
        <p:txBody>
          <a:bodyPr/>
          <a:lstStyle/>
          <a:p>
            <a:pPr algn="ctr"/>
            <a:r>
              <a:rPr lang="en-US" sz="3900" b="1" dirty="0" smtClean="0">
                <a:latin typeface="Arial" pitchFamily="34" charset="0"/>
              </a:rPr>
              <a:t>The Pipe Farms of DeKalb County</a:t>
            </a:r>
            <a:endParaRPr lang="en-US" sz="3900" b="1" dirty="0">
              <a:latin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-27710"/>
            <a:ext cx="6913821" cy="1780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895600"/>
            <a:ext cx="4214091" cy="316056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765964" y="2723284"/>
            <a:ext cx="3733800" cy="3505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"A lot of these areas, I'm telling people, will never come back.  They'll turn into ghost towns. Ghost developments.“</a:t>
            </a:r>
          </a:p>
          <a:p>
            <a:pPr marL="114300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14300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Steve Palm of Smart       Numbers, LLC on Atlanta’s Unfinished Subdivisions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5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368" y="1447800"/>
            <a:ext cx="7848601" cy="4343400"/>
          </a:xfrm>
        </p:spPr>
        <p:txBody>
          <a:bodyPr>
            <a:noAutofit/>
          </a:bodyPr>
          <a:lstStyle/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Neighborhood Revitalization</a:t>
            </a:r>
          </a:p>
          <a:p>
            <a:pPr marL="777240" lvl="2" indent="0">
              <a:buClr>
                <a:schemeClr val="tx1"/>
              </a:buCl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Stimulate development increasing tax base and county revenues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777240" lvl="2" indent="0">
              <a:lnSpc>
                <a:spcPct val="120000"/>
              </a:lnSpc>
              <a:buClr>
                <a:schemeClr val="tx1"/>
              </a:buClr>
              <a:buNone/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Attract community investment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Improve community </a:t>
            </a: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esthetics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411480" lvl="1" indent="0">
              <a:buClr>
                <a:schemeClr val="tx1"/>
              </a:buCl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777240" lvl="2" indent="0">
              <a:buClr>
                <a:schemeClr val="tx1"/>
              </a:buClr>
              <a:buNone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5353"/>
            <a:ext cx="2438400" cy="10183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21134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Objectives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5969" y="842986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Strategy for DeKalb County Pipefarms</a:t>
            </a:r>
            <a:endParaRPr lang="en-US" sz="36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6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5353"/>
            <a:ext cx="2438400" cy="10183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21134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Strengths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Seller profile has shifted back to favorable proportions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2010: Foreclosures / Short Sales = 60%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2013: Foreclosures / Short Sales = 40%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Supply continues to shrink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Most markets supply down over 30% from last year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Values remain below the historical trend line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Peak in 2007; trough in 2012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Interest rates remain below historical averages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>
                <a:latin typeface="Arial" pitchFamily="34" charset="0"/>
                <a:cs typeface="Arial" pitchFamily="34" charset="0"/>
              </a:rPr>
              <a:t>Rates currently around 4%; historical around 8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%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Opportunity to partner with organizations that have a similar mission</a:t>
            </a:r>
          </a:p>
          <a:p>
            <a:pPr>
              <a:buClrTx/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5353"/>
            <a:ext cx="2438400" cy="10183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21134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Challenges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48326" y="13716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Initiating Change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Resources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Organization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Marketing and Packaging to Developers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20643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5353"/>
            <a:ext cx="2438400" cy="10183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21134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Atlanta Market Trends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Case Schiller Index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Atlanta home prices since 2007 declined 29%, however 2013 began with 4 consecutive months of increases and posted a 13% YOY increase, biggest since 1991</a:t>
            </a:r>
          </a:p>
          <a:p>
            <a:pPr lvl="2">
              <a:buClrTx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Permits – up 115% since 2011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Metro Study/FMLS Data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Only 3 month supply of new unsold homes on market, the lowest amount of inventory on record for Atlanta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 smtClean="0"/>
              <a:t>8,288 new homes started during 2012, a 53% increase compared to 2011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dirty="0" smtClean="0"/>
              <a:t>During 4Q12 there were 2,265 new home starts, an 85% increase compared to 4Q11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5353"/>
            <a:ext cx="2438400" cy="10183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21134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Atlanta Market Trends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Currently the cost of owning exceeds the cost of renting </a:t>
            </a:r>
          </a:p>
          <a:p>
            <a:pPr>
              <a:buClrTx/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Trulia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Data indicates that Atlanta is 57% cheaper to buy versus renting. However if rents continue to rise and the market/economy continues to improve, those that can get a mortgage will choose to buy versus rent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South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Dekalb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County study area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Supply – there is a 6 to 9 month supply of homes listed for sale between $150K and $200K (a 36 month supply for homes priced above $200K. </a:t>
            </a:r>
            <a:r>
              <a:rPr lang="en-US" sz="1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Supply is based </a:t>
            </a: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trailing 1 year adsorption)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Demand - prices need to be closer to $150K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ClrTx/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5353"/>
            <a:ext cx="2438400" cy="1018310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533400" y="15240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Public-Private Partnerships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Asset Management Program</a:t>
            </a:r>
          </a:p>
          <a:p>
            <a:pPr>
              <a:buClrTx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Market Analysis</a:t>
            </a:r>
          </a:p>
          <a:p>
            <a:pPr>
              <a:buClrTx/>
              <a:buFont typeface="Wingdings" pitchFamily="2" charset="2"/>
              <a:buChar char="§"/>
            </a:pPr>
            <a:endParaRPr lang="en-US" sz="20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DeKalb County Redevelopment Roundtable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Other Incentives/disincentives (carrots/sticks)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11342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Recommendations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3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452</TotalTime>
  <Words>384</Words>
  <Application>Microsoft Office PowerPoint</Application>
  <PresentationFormat>On-screen Show (4:3)</PresentationFormat>
  <Paragraphs>77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The Pipe Farms of DeKalb County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Teusink</dc:creator>
  <cp:lastModifiedBy>Barbra Bowers</cp:lastModifiedBy>
  <cp:revision>46</cp:revision>
  <dcterms:created xsi:type="dcterms:W3CDTF">2013-04-29T22:34:50Z</dcterms:created>
  <dcterms:modified xsi:type="dcterms:W3CDTF">2013-05-08T16:27:14Z</dcterms:modified>
</cp:coreProperties>
</file>